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0080625" cy="7559675"/>
  <p:notesSz cx="7559675" cy="106918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445" y="43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0240"/>
            <a:ext cx="9071640" cy="126252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9071640" cy="20912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12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0240"/>
            <a:ext cx="9071640" cy="126252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832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350" y="1768475"/>
            <a:ext cx="5494338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350" y="1768475"/>
            <a:ext cx="5494338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0240"/>
            <a:ext cx="9071640" cy="126252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9071640" cy="43844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8320"/>
            <a:ext cx="9071640" cy="43844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0240"/>
            <a:ext cx="9071640" cy="126252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320"/>
            <a:ext cx="9071640" cy="4384440"/>
          </a:xfrm>
          <a:prstGeom prst="rect">
            <a:avLst/>
          </a:prstGeom>
        </p:spPr>
        <p:txBody>
          <a:bodyPr anchor="ctr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0240"/>
            <a:ext cx="9071640" cy="126252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9071640" cy="43844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0240"/>
            <a:ext cx="9071640" cy="126252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6920" cy="43844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8320"/>
            <a:ext cx="4426920" cy="43844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0240"/>
            <a:ext cx="9071640" cy="126252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0240"/>
            <a:ext cx="9071640" cy="5853600"/>
          </a:xfrm>
          <a:prstGeom prst="rect">
            <a:avLst/>
          </a:prstGeom>
        </p:spPr>
        <p:txBody>
          <a:bodyPr anchor="ctr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0240"/>
            <a:ext cx="9071640" cy="126252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8320"/>
            <a:ext cx="4426920" cy="43844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0240"/>
            <a:ext cx="9071640" cy="126252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6920" cy="43844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832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0240"/>
            <a:ext cx="9071640" cy="126252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832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124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503238" y="300038"/>
            <a:ext cx="907256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3238" y="1768475"/>
            <a:ext cx="9072562" cy="438467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/>
              <a:t>Kliknij, aby edytować format tekstu konspektu</a:t>
            </a:r>
          </a:p>
          <a:p>
            <a:pPr lvl="1"/>
            <a:r>
              <a:rPr lang="pl-PL"/>
              <a:t>Drugi poziom konspektu</a:t>
            </a:r>
          </a:p>
          <a:p>
            <a:pPr lvl="2"/>
            <a:r>
              <a:rPr lang="pl-PL"/>
              <a:t>Trzeci poziom konspektu</a:t>
            </a:r>
          </a:p>
          <a:p>
            <a:pPr lvl="3"/>
            <a:r>
              <a:rPr lang="pl-PL"/>
              <a:t>Czwarty poziom konspektu</a:t>
            </a:r>
          </a:p>
          <a:p>
            <a:pPr lvl="4"/>
            <a:r>
              <a:rPr lang="pl-PL"/>
              <a:t>Piąty poziom konspektu</a:t>
            </a:r>
          </a:p>
          <a:p>
            <a:pPr lvl="5"/>
            <a:r>
              <a:rPr lang="pl-PL"/>
              <a:t>Szósty poziom konspektu</a:t>
            </a:r>
          </a:p>
          <a:p>
            <a:pPr lvl="6"/>
            <a:r>
              <a:rPr lang="pl-PL"/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3238" y="6886575"/>
            <a:ext cx="2349500" cy="520700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l-PL"/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8050" y="6886575"/>
            <a:ext cx="3194050" cy="520700"/>
          </a:xfrm>
          <a:prstGeom prst="rect">
            <a:avLst/>
          </a:prstGeom>
        </p:spPr>
        <p:txBody>
          <a:bodyPr lIns="0" tIns="0" rIns="0" bIns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l-PL"/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888" y="6886575"/>
            <a:ext cx="2347912" cy="520700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fld id="{5CFF5F9C-DA6C-41BB-9327-1119CFC94E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karmelborne.pl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52450" y="-17463"/>
            <a:ext cx="9072563" cy="12620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„Gdzie Ty pójdziesz, tam ja pójdę, gdzie Ty zamieszkasz, tam ja zamieszkam”</a:t>
            </a:r>
            <a:r>
              <a:rPr lang="pl-PL" sz="4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 </a:t>
            </a:r>
            <a:r>
              <a:rPr lang="pl-PL" sz="2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(</a:t>
            </a:r>
            <a:r>
              <a:rPr lang="pl-PL" sz="2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Rt</a:t>
            </a:r>
            <a:r>
              <a:rPr lang="pl-PL" sz="2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 1,16)</a:t>
            </a:r>
            <a:endParaRPr lang="pl-PL" sz="44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14339" name="Obraz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4088" y="1368425"/>
            <a:ext cx="8189912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Shape 2"/>
          <p:cNvSpPr txBox="1"/>
          <p:nvPr/>
        </p:nvSpPr>
        <p:spPr>
          <a:xfrm>
            <a:off x="431800" y="6911975"/>
            <a:ext cx="9072563" cy="4857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Droga Krzyżowa w Karmelu w Bornem Sulinowie</a:t>
            </a:r>
          </a:p>
        </p:txBody>
      </p:sp>
      <p:pic>
        <p:nvPicPr>
          <p:cNvPr id="2" name="Erik Satie - The Essential Collection-15D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65877" y="6879480"/>
            <a:ext cx="518271" cy="51827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3238" y="98425"/>
            <a:ext cx="9072562" cy="166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IV – </a:t>
            </a:r>
            <a:r>
              <a:rPr lang="pl-PL" sz="4400" b="1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Jezus spotyka swoją Matkę</a:t>
            </a:r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59" name="TextShape 2"/>
          <p:cNvSpPr txBox="1"/>
          <p:nvPr/>
        </p:nvSpPr>
        <p:spPr>
          <a:xfrm>
            <a:off x="301625" y="2432050"/>
            <a:ext cx="9072563" cy="4384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Maryja jest zawsze obecna tam, gdzie ból, udręka, cierpienie. Pełnym miłości spojrzeniem wlewa nadzieję i pokój, osłania i umacnia; może</a:t>
            </a:r>
            <a:b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</a:b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i mnie nauczyć swojego „Fiat”, które jak 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miłość,</a:t>
            </a: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wszystko znosi, wszystkiemu wierzy, wszystko przetrzyma, nigdy nie ustaje…</a:t>
            </a:r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(1Kor 13,7-8)</a:t>
            </a:r>
            <a:endParaRPr lang="pl-PL" sz="32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3238" y="300038"/>
            <a:ext cx="9072562" cy="1262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V</a:t>
            </a:r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24579" name="Obraz 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1295400"/>
            <a:ext cx="8916987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3238" y="98425"/>
            <a:ext cx="9072562" cy="166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V – </a:t>
            </a:r>
            <a:r>
              <a:rPr lang="pl-PL" sz="4400" b="1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Weronika ociera twarz Jezusowi</a:t>
            </a:r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576263" y="2592388"/>
            <a:ext cx="9070975" cy="4384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Miłość ma moc, by przełamać strach, wszelki opór, przedrzeć się choćby przez kordon żołnierzy. A wtedy najdrobniejsze, naznaczone miłością gesty odtworzą Oblicze Jezusa w nas, gdyż 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cokolwiek uczyniliśmy jednemu z braci naszych najmniejszych, Jemu uczyniliśmy.</a:t>
            </a:r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(</a:t>
            </a:r>
            <a:r>
              <a:rPr lang="pl-PL" sz="3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Mt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25,40)</a:t>
            </a:r>
            <a:endParaRPr lang="pl-PL" sz="32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3238" y="300038"/>
            <a:ext cx="9072562" cy="1262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VI</a:t>
            </a:r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26627" name="Obraz 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38" y="1368425"/>
            <a:ext cx="88900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503238" y="98425"/>
            <a:ext cx="9072562" cy="166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VI – </a:t>
            </a:r>
            <a:r>
              <a:rPr lang="pl-PL" sz="4400" b="1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Szymon Cyrenejczyk pomaga nieść krzyż Jezusowi</a:t>
            </a:r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67" name="TextShape 2"/>
          <p:cNvSpPr txBox="1"/>
          <p:nvPr/>
        </p:nvSpPr>
        <p:spPr>
          <a:xfrm>
            <a:off x="504825" y="2879725"/>
            <a:ext cx="9070975" cy="4384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Jezus przyjął wymuszoną pomoc </a:t>
            </a:r>
            <a:r>
              <a:rPr lang="pl-PL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Cyrenejczyka</a:t>
            </a: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, by przez tę wąską furtkę powrócić z darem Swej Miłości, Swej Obecności. Jeśli dam, co potrafię,</a:t>
            </a:r>
            <a:b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</a:b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to 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Ojciec, który zapoczątkował w nas dobre dzieło,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dokończy je do dnia Chrystusa Jezusa</a:t>
            </a: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.</a:t>
            </a:r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(</a:t>
            </a:r>
            <a:r>
              <a:rPr lang="pl-PL" sz="3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Flp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1,6)</a:t>
            </a:r>
            <a:endParaRPr lang="pl-PL" sz="32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03238" y="300038"/>
            <a:ext cx="9072562" cy="10315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VII</a:t>
            </a:r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28675" name="Obraz 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1263650"/>
            <a:ext cx="9117012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503238" y="98425"/>
            <a:ext cx="9072562" cy="166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VII – </a:t>
            </a:r>
            <a:r>
              <a:rPr lang="pl-PL" sz="4400" b="1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Jezus po raz drugi upada</a:t>
            </a:r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503238" y="2592388"/>
            <a:ext cx="9072562" cy="4384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Kolejny upadek podcina nadzieję, przygniata do ziemi, rodzi pokusę poddania się w połowie drogi. Ale mogę uchwycić się Bożej obietnicy, że 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ci, co zaufali Panu odzyskują siły... bez znużenia idą... przez dolinę łez do wytyczonego celu</a:t>
            </a: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.</a:t>
            </a:r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(Iz 40,31; </a:t>
            </a:r>
            <a:r>
              <a:rPr lang="pl-PL" sz="3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Ps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84,7)</a:t>
            </a:r>
            <a:endParaRPr lang="pl-PL" sz="32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503238" y="300038"/>
            <a:ext cx="9072562" cy="1262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VIII</a:t>
            </a:r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30723" name="Obraz 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335088"/>
            <a:ext cx="8870950" cy="600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503238" y="98425"/>
            <a:ext cx="9072562" cy="166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VIII – </a:t>
            </a:r>
            <a:r>
              <a:rPr lang="pl-PL" sz="4400" b="1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Jezus pociesza płaczące niewiasty</a:t>
            </a:r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504825" y="2519363"/>
            <a:ext cx="9070975" cy="4384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Z tylu ludzkich oczu płyną łzy bólu, rozterki, samotności, grozy, tęsknoty... Mogę znaleźć potrzebne, właściwe słowo, podobne do słowa Jezusowego, jeśli nie będę uciekał z drogi krzyżowej braci w zacisze własnej wygody, sytości, samozadowolenia.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Miłosierni miłosierdzia dostąpią.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(</a:t>
            </a:r>
            <a:r>
              <a:rPr lang="pl-PL" sz="3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Mt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5,7)</a:t>
            </a:r>
            <a:endParaRPr lang="pl-PL" sz="32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503238" y="300038"/>
            <a:ext cx="9072562" cy="10315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IX</a:t>
            </a:r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32771" name="Obraz 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223963"/>
            <a:ext cx="9291638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az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650" y="519113"/>
            <a:ext cx="4516438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Shape 1"/>
          <p:cNvSpPr txBox="1"/>
          <p:nvPr/>
        </p:nvSpPr>
        <p:spPr>
          <a:xfrm>
            <a:off x="503238" y="395288"/>
            <a:ext cx="4681537" cy="67325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Zapraszamy na wspólną drogę  krzyżową po ścieżkach karmelitańskiego ogrodu i serca, które wobec tajemnicy cierpienia, jakie dotyka Jezusa, także dziś, w braciach i siostrach prześladowanych, udręczonych</a:t>
            </a:r>
            <a:br>
              <a:rPr lang="pl-PL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</a:br>
            <a:r>
              <a:rPr lang="pl-PL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i odrzuconych, wyznaje – </a:t>
            </a:r>
            <a:r>
              <a:rPr lang="pl-PL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nie nalegaj na mnie, abym opuściła Ciebie i odeszła od Ciebie, gdyż gdzie Ty pójdziesz, tam ja pójdę, gdzie Ty zamieszkasz, tam ja zamieszkam, Twój naród jest moim narodem, a Twój Bóg jest moim Bogiem; gdzie Ty umrzesz, tam ja umrę – nic innego jak śmierć nie oddzieli mnie od Ciebie...</a:t>
            </a: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 </a:t>
            </a:r>
            <a:r>
              <a:rPr lang="pl-PL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(por. </a:t>
            </a:r>
            <a:r>
              <a:rPr lang="pl-PL" sz="2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Rt</a:t>
            </a:r>
            <a:r>
              <a:rPr lang="pl-PL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 1,16-17)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76263" y="215900"/>
            <a:ext cx="9070975" cy="166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IX – </a:t>
            </a:r>
            <a:r>
              <a:rPr lang="pl-PL" sz="4400" b="1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Jezus po raz trzeci upada</a:t>
            </a:r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503238" y="2592388"/>
            <a:ext cx="9072562" cy="4384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Są upadki nieprzewidziane, które zaskakują, te, którym trzeba przeciwstawić wytrwałą ufność. Ale są też takie, które "przygotowujemy" sobie sami, gdy przyzwyczajenie staje się nałogiem. Jeśli wołam: 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Panie, ratuj mnie!</a:t>
            </a: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- ten krzyk przerażenia, krzyk modlitwy objawia prawdę i otwiera na wyzwolenie – 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Jezus natychmiast wyciągnął rękę...</a:t>
            </a: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(</a:t>
            </a:r>
            <a:r>
              <a:rPr lang="pl-PL" sz="3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Mt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14,30)</a:t>
            </a:r>
            <a:endParaRPr lang="pl-PL" sz="32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3238" y="395460"/>
            <a:ext cx="9072562" cy="11666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X</a:t>
            </a:r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34819" name="Obraz 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" y="1552575"/>
            <a:ext cx="8489950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03238" y="300038"/>
            <a:ext cx="9072562" cy="1262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X – </a:t>
            </a:r>
            <a:r>
              <a:rPr lang="pl-PL" sz="4400" b="1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Jezus z szat obnażony</a:t>
            </a:r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503238" y="1908175"/>
            <a:ext cx="9072562" cy="49958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Jak często zdobywamy w trudzie szaty pozornej wielkości, gubiąc niepostrzeżenie to, co czyni nas prawdziwie wielkimi – godność dziecka Bożego, własne człowieczeństwo... Nie będę ukrywać się przed Bogiem i ludźmi, jeśli przyoblekę się</a:t>
            </a:r>
            <a:b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</a:b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w 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serdeczne miłosierdzie, dobroć, pokorę, cichość, cierpliwość... </a:t>
            </a:r>
            <a:b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</a:b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w Pana Naszego Jezusa Chrystusa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(Kol 3,12)</a:t>
            </a:r>
            <a:endParaRPr lang="pl-PL" sz="32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03238" y="300038"/>
            <a:ext cx="9072562" cy="1262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XI</a:t>
            </a:r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36867" name="Obraz 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439863"/>
            <a:ext cx="8567738" cy="580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03238" y="98425"/>
            <a:ext cx="9072562" cy="166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XI – </a:t>
            </a:r>
            <a:r>
              <a:rPr lang="pl-PL" sz="4400" b="1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Jezus przybity do krzyża</a:t>
            </a:r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503238" y="2519363"/>
            <a:ext cx="9072562" cy="4384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Rozciągnięty na krzyżu hańby i zgorszenia, Jezus pozostaje uległy, bo wie, że krzyż dopełnia zbawczą wolę Ojca i wyraża gorącą miłość do braci. 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Ojcze, w Twoje ręce powierzam ducha mojego... aby mieli życie i mieli je w obfitości.</a:t>
            </a: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</a:t>
            </a:r>
            <a:b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</a:b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(</a:t>
            </a:r>
            <a:r>
              <a:rPr lang="pl-PL" sz="3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Łk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23,46; J 10,10) </a:t>
            </a: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Te słowa są jak dwa źródła mocy w cierpieniu, także dla nas.</a:t>
            </a:r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03238" y="300038"/>
            <a:ext cx="9072562" cy="10315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XII</a:t>
            </a:r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38915" name="Obraz 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223963"/>
            <a:ext cx="9223375" cy="62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03238" y="98425"/>
            <a:ext cx="9072562" cy="166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XII – </a:t>
            </a:r>
            <a:r>
              <a:rPr lang="pl-PL" sz="4400" b="1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Jezus na krzyżu umiera</a:t>
            </a:r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503238" y="2735263"/>
            <a:ext cx="9072562" cy="4384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Wobec tajemnicy śmierci ustają słowa, pozostaje milczenie. Śmierć nie kończy życia, lecz je rozpoczyna, ponieważ wówczas czułość Ojca ogarnia w pełni serce człowieka: 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umiłowałem cię odwieczną miłością... byś był ze Mną tam, gdzie Ja jestem</a:t>
            </a: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(Jer 32,3; J 17,24)</a:t>
            </a: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– </a:t>
            </a:r>
            <a:r>
              <a:rPr lang="pl-PL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na zawsze</a:t>
            </a:r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03238" y="300038"/>
            <a:ext cx="9072562" cy="1262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XIII</a:t>
            </a:r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40963" name="Obraz 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5" y="1336675"/>
            <a:ext cx="8715375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03238" y="98425"/>
            <a:ext cx="9072562" cy="166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XIII – </a:t>
            </a:r>
            <a:r>
              <a:rPr lang="pl-PL" sz="4400" b="1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Jezus z krzyża zdjęty i oddany Matce</a:t>
            </a:r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503238" y="2454275"/>
            <a:ext cx="9072562" cy="4384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Wielu szło za Jezusem, słuchało Jego słów, obwoływało królem. Teraz została garstka. Ciało spoczęło w ramionach Matki. Mogę zawierzyć Bogu, jak Maryja i trwać jak Ona, choćby przyszło trzymać w ramionach nadzieję ukrzyżowaną, ponieważ </a:t>
            </a:r>
            <a:r>
              <a:rPr lang="pl-PL" sz="3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mocen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On jest również wypełnić,</a:t>
            </a:r>
            <a:b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</a:b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co obiecał</a:t>
            </a: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(</a:t>
            </a:r>
            <a:r>
              <a:rPr lang="pl-PL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Rz</a:t>
            </a: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4,21)</a:t>
            </a:r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503238" y="300038"/>
            <a:ext cx="9072562" cy="11035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XIV</a:t>
            </a:r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43011" name="Obraz 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295400"/>
            <a:ext cx="8929688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3238" y="300038"/>
            <a:ext cx="9072562" cy="1262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I</a:t>
            </a:r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16387" name="Obraz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3" y="1368425"/>
            <a:ext cx="8823325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503238" y="98425"/>
            <a:ext cx="9072562" cy="166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XIV – </a:t>
            </a:r>
            <a:r>
              <a:rPr lang="pl-PL" sz="4400" b="1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Jezus do grobu złożony</a:t>
            </a:r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503238" y="2598738"/>
            <a:ext cx="9072562" cy="4384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Pogrzebano Ciało Jezusa, miłość zatoczyła kamień, by ukryć Je przed wzrokiem niewiary</a:t>
            </a:r>
            <a:b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</a:b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i nienawiści. Czy to już koniec? Nie, życie odmieniło się, ale się nie kończy. 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Kto wierzy we Mnie, choćby i umarł, żyć będzie.</a:t>
            </a: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</a:t>
            </a:r>
            <a:b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</a:b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(J 11,25)</a:t>
            </a:r>
            <a:endParaRPr lang="pl-PL" sz="32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03238" y="300038"/>
            <a:ext cx="9072562" cy="1262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XV</a:t>
            </a:r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45059" name="Obraz 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1336675"/>
            <a:ext cx="8810625" cy="59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503238" y="300038"/>
            <a:ext cx="9072562" cy="1262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XV - </a:t>
            </a:r>
            <a:r>
              <a:rPr lang="pl-PL" sz="4400" b="1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Zmartwychwstanie</a:t>
            </a:r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503238" y="2095500"/>
            <a:ext cx="9072562" cy="4384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Nawet zabity nie przestaje kochać - Jezus wchodzi w otchłań naszych grzechów i cierpień, by nas wprowadzić wraz z sobą w światło Zmartwychwstania – 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nie opuszczę cię i nie pozostawię</a:t>
            </a: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, raz jeszcze zapewnia mówiąc:</a:t>
            </a:r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 a 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oto Ja jestem z wami przez wszystkie dni,</a:t>
            </a:r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aż do skończenia świata </a:t>
            </a: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–  Alleluja!</a:t>
            </a:r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(</a:t>
            </a:r>
            <a:r>
              <a:rPr lang="pl-PL" sz="3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Mt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28,20)</a:t>
            </a:r>
            <a:endParaRPr lang="pl-PL" sz="32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03238" y="300038"/>
            <a:ext cx="9072562" cy="1262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„Zostań z nami, Panie, bo ma się ku wieczorowi” </a:t>
            </a:r>
            <a:r>
              <a:rPr lang="pl-PL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(</a:t>
            </a:r>
            <a:r>
              <a:rPr lang="pl-PL" sz="2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Łk</a:t>
            </a:r>
            <a:r>
              <a:rPr lang="pl-PL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 24,29)</a:t>
            </a:r>
            <a:endParaRPr lang="pl-PL" sz="44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576263" y="5616575"/>
            <a:ext cx="9070975" cy="3455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pl-PL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Teksty Drogi Krzyżowej, zdjęcia i opracowanie:</a:t>
            </a:r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  <a:p>
            <a:pPr marL="432000" indent="-32400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pl-PL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s. M. Elżbieta od Trójcy Świętej</a:t>
            </a:r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  <a:p>
            <a:pPr marL="432000" indent="-32400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pl-PL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Karmel Borne Sulinowo </a:t>
            </a:r>
            <a:r>
              <a:rPr lang="pl-PL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  <a:hlinkClick r:id="rId2"/>
              </a:rPr>
              <a:t>www.karmelborne.pl</a:t>
            </a:r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  <a:p>
            <a:pPr marL="432000" indent="-32400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pl-PL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Muzyka - </a:t>
            </a:r>
            <a:r>
              <a:rPr lang="en-US" sz="2200" dirty="0"/>
              <a:t>Erik Satie – </a:t>
            </a:r>
            <a:r>
              <a:rPr lang="pl-PL" sz="2200" dirty="0"/>
              <a:t>fragm. </a:t>
            </a:r>
            <a:r>
              <a:rPr lang="en-US" sz="2200" dirty="0"/>
              <a:t>The Essential Collection </a:t>
            </a:r>
          </a:p>
          <a:p>
            <a:pPr marL="432000" indent="-32400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47108" name="Obraz 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" y="1335088"/>
            <a:ext cx="929163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3238" y="98425"/>
            <a:ext cx="9072562" cy="166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I – </a:t>
            </a:r>
            <a:r>
              <a:rPr lang="pl-PL" sz="44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Jezus na śmierć skazany</a:t>
            </a:r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503238" y="2382838"/>
            <a:ext cx="9072562" cy="4384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Tak łatwo skazuję na śmierć, przekreślam, odrzucam. Często sam doświadczam niesprawiedliwych sądów, słyszę złe słowa, opinie... Mogę wtedy wytrwać z godnością, </a:t>
            </a:r>
            <a:b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</a:b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w pokoju serca, jeśli uwierzę Słowu: 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Drogi jesteś w moich oczach, nabrałeś wartości</a:t>
            </a:r>
            <a:b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</a:b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i Ja cię miłuję…</a:t>
            </a:r>
            <a:b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</a:b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(Iz 43,4)</a:t>
            </a:r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3238" y="300038"/>
            <a:ext cx="9072562" cy="1262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II</a:t>
            </a:r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18435" name="Obraz 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1408113"/>
            <a:ext cx="8702675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3238" y="98425"/>
            <a:ext cx="9072562" cy="166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II – </a:t>
            </a:r>
            <a:r>
              <a:rPr lang="pl-PL" sz="4400" b="1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Jezus bierze krzyż na swe ramiona</a:t>
            </a:r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503238" y="2743200"/>
            <a:ext cx="9072562" cy="4384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Jezus nie tylko godzi się na krzyż, ale bierze go, wychodzi mu naprzeciw – poza zasłoną bolesnych wydarzeń odkrywa Wolę Ojca... I ja dam radę udźwignąć krzyż, gdy uwierzę, że 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miłującym Boga wszystko służy ku dobremu</a:t>
            </a:r>
            <a:endParaRPr lang="pl-PL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(</a:t>
            </a:r>
            <a:r>
              <a:rPr lang="pl-PL" sz="3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Rz</a:t>
            </a:r>
            <a:r>
              <a:rPr lang="pl-PL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 8,28)</a:t>
            </a:r>
            <a:endParaRPr lang="pl-PL" sz="32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3238" y="300038"/>
            <a:ext cx="9072562" cy="1262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III</a:t>
            </a:r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20483" name="Obraz 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68425"/>
            <a:ext cx="8964612" cy="604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3238" y="98425"/>
            <a:ext cx="9072562" cy="1666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III – </a:t>
            </a:r>
            <a:r>
              <a:rPr lang="pl-PL" sz="4400" b="1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Jezus po raz pierwszy upada</a:t>
            </a:r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55" name="TextShape 2"/>
          <p:cNvSpPr txBox="1"/>
          <p:nvPr/>
        </p:nvSpPr>
        <p:spPr>
          <a:xfrm>
            <a:off x="431800" y="2600325"/>
            <a:ext cx="9072563" cy="438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Trudny jest pierwszy upadek: zdaje się, że to już koniec, że świat mi się zawalił, że wszystko przepadło, w gruzach legły ideały i pierwszy entuzjazm... Ta pozorna przegrana jest krokiem ku prawdzie – jeśli tylko powstanę z wiarą w sercu, że </a:t>
            </a:r>
            <a:r>
              <a:rPr lang="pl-PL" sz="3200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wie Ojciec, czego nam potrzeba </a:t>
            </a:r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(Mt 6,8)</a:t>
            </a:r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03238" y="300038"/>
            <a:ext cx="9072562" cy="1262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+mn-cs"/>
              </a:rPr>
              <a:t>Stacja IV</a:t>
            </a:r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22531" name="Obraz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368425"/>
            <a:ext cx="8916988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911</Words>
  <Application>Microsoft Office PowerPoint</Application>
  <PresentationFormat>Niestandardowy</PresentationFormat>
  <Paragraphs>67</Paragraphs>
  <Slides>33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8" baseType="lpstr">
      <vt:lpstr>Microsoft YaHei</vt:lpstr>
      <vt:lpstr>Arial</vt:lpstr>
      <vt:lpstr>DejaVu Sans</vt:lpstr>
      <vt:lpstr>Times New Roman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Gość</dc:creator>
  <cp:lastModifiedBy>Sławomir Sosialuk</cp:lastModifiedBy>
  <cp:revision>30</cp:revision>
  <dcterms:created xsi:type="dcterms:W3CDTF">2017-03-03T11:55:00Z</dcterms:created>
  <dcterms:modified xsi:type="dcterms:W3CDTF">2017-03-07T08:25:00Z</dcterms:modified>
  <dc:language>pl-PL</dc:language>
</cp:coreProperties>
</file>